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48" autoAdjust="0"/>
    <p:restoredTop sz="86447" autoAdjust="0"/>
  </p:normalViewPr>
  <p:slideViewPr>
    <p:cSldViewPr>
      <p:cViewPr varScale="1">
        <p:scale>
          <a:sx n="69" d="100"/>
          <a:sy n="69" d="100"/>
        </p:scale>
        <p:origin x="-10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749C2D-718D-4192-B258-0A87E6D635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394E54-0597-4323-B64D-F1F33C78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РУССКОЕ ГОСТЕПРИИМСТВО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ТРАДИЦИИ РУССКОГО НАРОДА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90256"/>
          </a:xfrm>
        </p:spPr>
        <p:txBody>
          <a:bodyPr>
            <a:normAutofit/>
          </a:bodyPr>
          <a:lstStyle/>
          <a:p>
            <a:pPr lvl="0"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«Стоит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углу Арина, долгий рот разиня,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Пасть открывает, что дают –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глотает»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ПЕЧЬ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339" y="2249488"/>
            <a:ext cx="652732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РУССКАЯ СЕМЬЯ ЗА ОБЕДОМ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49488"/>
            <a:ext cx="5256584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РАЗНООБРАЗИЕ ПИРОГОВ НА СТОЛЕ НАШИХ ПРЕДКОВ: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КУЛЕБЯКА, КАЛАЧИ, РАССТЕГАИ, ВАТРУШКИ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244280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36912"/>
            <a:ext cx="40386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ДОСУГ РУССКОЙ СЕМЬИ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104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92896"/>
            <a:ext cx="4038600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ДЕД - ВСЕДЕД,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БАБУШКА - ЗАБАВУШКА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5"/>
            <a:ext cx="4172272" cy="400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348880"/>
            <a:ext cx="3985964" cy="367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ДЛЯ МАЛЬЧИКОВ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594" y="2249488"/>
            <a:ext cx="707681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ДЛЯ ДЕВОЧЕК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92896"/>
            <a:ext cx="4038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4244280" cy="32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СЕМЕЙНЫЕ ПРАЗДНИКИ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172272" cy="365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08920"/>
            <a:ext cx="4038600" cy="314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ОДЕЖДА НА ПРАЗДНИКИ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244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248472" cy="366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ЧЛЕНОВ СЕМЬИ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45372"/>
            <a:ext cx="4038600" cy="333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64903"/>
            <a:ext cx="4038600" cy="330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И ЗАБАВЫ НА ПРАЗДНИКАХ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0888"/>
            <a:ext cx="4038600" cy="36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08920"/>
            <a:ext cx="4038600" cy="314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374232"/>
          </a:xfrm>
        </p:spPr>
        <p:txBody>
          <a:bodyPr/>
          <a:lstStyle/>
          <a:p>
            <a:pPr lvl="0"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Вспомните еду, которую можно приготовить из строительного инструмента?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КАША ИЗ ТОПОРА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054" y="2249488"/>
            <a:ext cx="585589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3021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Это блюдо начнёт и закончится готовиться только после произношения волшебных слов?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238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3"/>
            <a:ext cx="8136905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0628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Этот продукт с общей тарелки принято брать руками, а не вилкой.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ХЛЕБ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371" y="2249488"/>
            <a:ext cx="648525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18248"/>
          </a:xfrm>
        </p:spPr>
        <p:txBody>
          <a:bodyPr>
            <a:normAutofit/>
          </a:bodyPr>
          <a:lstStyle/>
          <a:p>
            <a:pPr lvl="0"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Он бывает цветочный, травяной, зелёный, чёрный.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ЧАЙ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79332"/>
            <a:ext cx="8229600" cy="3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ВОЛШЕБНЫЙ КВАДРАТ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789040"/>
            <a:ext cx="7772400" cy="223224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Найдите съедобные слова и названия предметов русского быта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ПРИНИМАЛИ ГОСТЕЙ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4000" i="1" dirty="0" smtClean="0"/>
              <a:t>Величаем, величаем, радость в дом зовём!</a:t>
            </a:r>
            <a:endParaRPr lang="ru-RU" sz="4000" dirty="0" smtClean="0"/>
          </a:p>
          <a:p>
            <a:r>
              <a:rPr lang="ru-RU" sz="4000" i="1" dirty="0" smtClean="0"/>
              <a:t>Хлебом, солью угощаем, низкий вам поклон.</a:t>
            </a:r>
            <a:endParaRPr lang="ru-RU" sz="4000" dirty="0" smtClean="0"/>
          </a:p>
          <a:p>
            <a:r>
              <a:rPr lang="ru-RU" sz="4000" i="1" dirty="0" smtClean="0"/>
              <a:t>Величаем, величаем, хлеб родных полей.</a:t>
            </a:r>
            <a:endParaRPr lang="ru-RU" sz="4000" dirty="0" smtClean="0"/>
          </a:p>
          <a:p>
            <a:r>
              <a:rPr lang="ru-RU" sz="4000" i="1" dirty="0" smtClean="0"/>
              <a:t>Хлебом, солью угощаем  дорогих гостей!</a:t>
            </a:r>
            <a:endParaRPr lang="ru-RU" sz="4000" dirty="0" smtClean="0"/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2856"/>
            <a:ext cx="4038600" cy="380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Кулебяка,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растягай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пирог, каша, каравай, ложка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1916832"/>
          <a:ext cx="7560840" cy="472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105"/>
                <a:gridCol w="945105"/>
                <a:gridCol w="945105"/>
                <a:gridCol w="945105"/>
                <a:gridCol w="945105"/>
                <a:gridCol w="945105"/>
                <a:gridCol w="945105"/>
                <a:gridCol w="945105"/>
              </a:tblGrid>
              <a:tr h="5901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8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8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8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9025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РУССКОЙ ИЗБЫ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880"/>
            <a:ext cx="4038600" cy="367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08920"/>
            <a:ext cx="4038600" cy="314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РУССКОЙ ИЗБ</a:t>
            </a:r>
            <a:r>
              <a:rPr lang="ru-RU" dirty="0" smtClean="0"/>
              <a:t>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44420"/>
            <a:ext cx="4038600" cy="393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6912"/>
            <a:ext cx="4038600" cy="33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39248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«ПОЛЯ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СТЕКЛЯННЫЕ, МЕЖИ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–ДЕРЕВЯННЫЕ»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ОКНО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237" y="2249488"/>
            <a:ext cx="60735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96044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«Два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братца глядятся, ввек не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сойдутся»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ПОЛ И ПОТОЛОК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468</TotalTime>
  <Words>256</Words>
  <Application>Microsoft Office PowerPoint</Application>
  <PresentationFormat>Экран (4:3)</PresentationFormat>
  <Paragraphs>101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Городская</vt:lpstr>
      <vt:lpstr>РУССКОЕ ГОСТЕПРИИМСТВО</vt:lpstr>
      <vt:lpstr>ФОТОГРАФИИ ЧЛЕНОВ СЕМЬИ</vt:lpstr>
      <vt:lpstr> КАК ПРИНИМАЛИ ГОСТЕЙ</vt:lpstr>
      <vt:lpstr>СТРОИТЕЛЬСТВО РУССКОЙ ИЗБЫ</vt:lpstr>
      <vt:lpstr>СТРОИТЕЛЬСТВО РУССКОЙ ИЗБЫ</vt:lpstr>
      <vt:lpstr>«ПОЛЯ СТЕКЛЯННЫЕ, МЕЖИ –ДЕРЕВЯННЫЕ»</vt:lpstr>
      <vt:lpstr>ОКНО</vt:lpstr>
      <vt:lpstr>«Два братца глядятся, ввек не сойдутся»</vt:lpstr>
      <vt:lpstr>ПОЛ И ПОТОЛОК</vt:lpstr>
      <vt:lpstr>«Стоит в углу Арина, долгий рот разиня, Пасть открывает, что дают – глотает»</vt:lpstr>
      <vt:lpstr>ПЕЧЬ</vt:lpstr>
      <vt:lpstr>РУССКАЯ СЕМЬЯ ЗА ОБЕДОМ</vt:lpstr>
      <vt:lpstr>РАЗНООБРАЗИЕ ПИРОГОВ НА СТОЛЕ НАШИХ ПРЕДКОВ: КУЛЕБЯКА, КАЛАЧИ, РАССТЕГАИ, ВАТРУШКИ </vt:lpstr>
      <vt:lpstr>ДОСУГ РУССКОЙ СЕМЬИ</vt:lpstr>
      <vt:lpstr>ДЕД - ВСЕДЕД,  БАБУШКА - ЗАБАВУШКА</vt:lpstr>
      <vt:lpstr>ЗАНЯТИЯ ДЛЯ МАЛЬЧИКОВ</vt:lpstr>
      <vt:lpstr>ЗАНЯТИЯ ДЛЯ ДЕВОЧЕК </vt:lpstr>
      <vt:lpstr>СЕМЕЙНЫЕ ПРАЗДНИКИ</vt:lpstr>
      <vt:lpstr>ОДЕЖДА НА ПРАЗДНИКИ</vt:lpstr>
      <vt:lpstr>ИГРЫ И ЗАБАВЫ НА ПРАЗДНИКАХ</vt:lpstr>
      <vt:lpstr>Вспомните еду, которую можно приготовить из строительного инструмента? </vt:lpstr>
      <vt:lpstr>КАША ИЗ ТОПОРА</vt:lpstr>
      <vt:lpstr>Это блюдо начнёт и закончится готовиться только после произношения волшебных слов?</vt:lpstr>
      <vt:lpstr>Слайд 24</vt:lpstr>
      <vt:lpstr>Этот продукт с общей тарелки принято брать руками, а не вилкой.</vt:lpstr>
      <vt:lpstr>ХЛЕБ</vt:lpstr>
      <vt:lpstr>Он бывает цветочный, травяной, зелёный, чёрный. </vt:lpstr>
      <vt:lpstr>ЧАЙ</vt:lpstr>
      <vt:lpstr>ВОЛШЕБНЫЙ КВАДРАТ</vt:lpstr>
      <vt:lpstr>Кулебяка, растягай, пирог, каша, каравай, ложка</vt:lpstr>
      <vt:lpstr>СПАСИБО ЗА ВНИМАНИЕ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РУССКОЕ ГОСТЕПРИИМСТВО</dc:title>
  <dc:creator>ольга</dc:creator>
  <cp:lastModifiedBy>ольга</cp:lastModifiedBy>
  <cp:revision>28</cp:revision>
  <dcterms:created xsi:type="dcterms:W3CDTF">2023-12-04T14:39:05Z</dcterms:created>
  <dcterms:modified xsi:type="dcterms:W3CDTF">2023-12-06T06:04:40Z</dcterms:modified>
</cp:coreProperties>
</file>